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E0C11-3EBB-42E9-ABD8-ADA41A3BD6F1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E30CB-C0D0-4743-A01E-C5EB9E7A3A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7E30CB-C0D0-4743-A01E-C5EB9E7A3AA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6/21/2013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bn-BD" sz="11500" b="1" dirty="0" smtClean="0">
                <a:solidFill>
                  <a:schemeClr val="accent6">
                    <a:lumMod val="50000"/>
                  </a:schemeClr>
                </a:solidFill>
                <a:latin typeface="NikoshLightBAN" pitchFamily="2" charset="0"/>
                <a:cs typeface="NikoshLightBAN" pitchFamily="2" charset="0"/>
              </a:rPr>
              <a:t>স্বাগতম</a:t>
            </a:r>
            <a:endParaRPr lang="en-US" sz="11500" b="1" dirty="0">
              <a:solidFill>
                <a:schemeClr val="accent6">
                  <a:lumMod val="50000"/>
                </a:schemeClr>
              </a:solidFill>
              <a:latin typeface="NikoshLightBAN" pitchFamily="2" charset="0"/>
              <a:cs typeface="NikoshLightBAN" pitchFamily="2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295399"/>
            <a:ext cx="9144000" cy="5112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b="1" dirty="0">
              <a:solidFill>
                <a:schemeClr val="tx2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828800"/>
            <a:ext cx="3581400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BD" sz="4000" u="sng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pPr algn="just"/>
            <a:r>
              <a:rPr lang="bn-BD" sz="32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মোঃ ফজলুর রহমান</a:t>
            </a:r>
          </a:p>
          <a:p>
            <a:pPr algn="just"/>
            <a:r>
              <a:rPr lang="bn-BD" sz="32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সহকারী অধ্যাপক</a:t>
            </a:r>
          </a:p>
          <a:p>
            <a:pPr algn="just"/>
            <a:r>
              <a:rPr lang="bn-BD" sz="32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পদার্থবিজ্ঞান বিভাগ</a:t>
            </a:r>
          </a:p>
          <a:p>
            <a:pPr algn="just"/>
            <a:r>
              <a:rPr lang="en-US" sz="3200" dirty="0" err="1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কোডঃ</a:t>
            </a:r>
            <a:r>
              <a:rPr lang="en-US" sz="32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২</a:t>
            </a:r>
            <a:r>
              <a:rPr lang="bn-BD" sz="32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32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05400" y="1752600"/>
            <a:ext cx="3886200" cy="31700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4000" b="1" u="sng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পাঠ</a:t>
            </a:r>
          </a:p>
          <a:p>
            <a:r>
              <a:rPr lang="bn-BD" sz="32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শ্রেণীঃ দ্বাদশ</a:t>
            </a:r>
          </a:p>
          <a:p>
            <a:r>
              <a:rPr lang="bn-BD" sz="32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বিষয়ঃ পদার্থবিজ্ঞান</a:t>
            </a:r>
          </a:p>
          <a:p>
            <a:r>
              <a:rPr lang="bn-BD" sz="32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পাঠঃ আলোর প্রতিসরণ</a:t>
            </a:r>
          </a:p>
          <a:p>
            <a:r>
              <a:rPr lang="bn-BD" sz="32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সময়ঃ ৪৫মিনিট</a:t>
            </a:r>
          </a:p>
          <a:p>
            <a:r>
              <a:rPr lang="bn-BD" sz="3200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তারিখঃ ১৮/০৬/২০১৩ইং</a:t>
            </a:r>
            <a:endParaRPr lang="en-US" sz="3200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286668"/>
            <a:ext cx="6934200" cy="458073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3716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BD" sz="6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পাঠশিরোনাম</a:t>
            </a:r>
            <a:endParaRPr lang="en-US" sz="60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133600"/>
            <a:ext cx="8001000" cy="9906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BD" sz="48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সংকটকোণ ও পূর্ণ অভ্যন্তরীণ প্রতিফলন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7200" b="1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447800"/>
            <a:ext cx="624840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0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সংকট কোণ কি তা বলতে পারবে।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362200"/>
            <a:ext cx="792480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0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পূর্ণ অভ্যন্তরীণ প্রতিফলন কি তা বলতে পারবে।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3276600"/>
            <a:ext cx="784860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0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পূর্ণ অভ্যন্তরীণ প্রতিফলনের শর্ত বলতে পারবে। </a:t>
            </a:r>
            <a:endParaRPr lang="en-US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সংকট কোণ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47800"/>
            <a:ext cx="4191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371600"/>
            <a:ext cx="4267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352800" y="20574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21336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হালকা মাধ্যমবায়ু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32766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ঘন মাধ্যম কাচ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10200" y="3886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আপতিত রশ্বি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67600" y="20574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প্রতিসরিত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রশ্বি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81800" y="3505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সংকট কোণ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181600" y="1905000"/>
            <a:ext cx="1066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হালকা মাধ্যমবায়ু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53000" y="2895600"/>
            <a:ext cx="114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ঘন মাধ্যম কাচ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667000" y="2362200"/>
            <a:ext cx="152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প্রতিফলিত রশ্বি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905001" y="3581400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আপতিত রশ্বি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3352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990601"/>
            <a:ext cx="3657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পূর্ণ অভ্যন্তরীণ প্রতিফলন</a:t>
            </a:r>
            <a:endParaRPr lang="en-US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841710"/>
            <a:ext cx="3962400" cy="239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09601" y="1295400"/>
            <a:ext cx="1295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হালকা মাধ্যমবায়ু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  <a:p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00600" y="1219200"/>
            <a:ext cx="137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হালকা মাধ্যমবায়ু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1" y="3886200"/>
            <a:ext cx="137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হালকা মাধ্যমবায়ু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2362200"/>
            <a:ext cx="114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ঘন মাধ্যম কাচ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00600" y="2971800"/>
            <a:ext cx="198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ঘন মাধ্যম কাচ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95800" y="5486400"/>
            <a:ext cx="129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ঘন মাধ্যম কাচ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00200" y="2590800"/>
            <a:ext cx="144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আপতিত রশ্মি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24600" y="2895600"/>
            <a:ext cx="121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আপতিত রশ্মি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52800" y="5410200"/>
            <a:ext cx="17836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আপতিত রশ্বি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24000" y="1219200"/>
            <a:ext cx="167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প্রতিসরিত রশ্মি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553200" y="1371600"/>
            <a:ext cx="129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প্রতিসরিত রশ্মি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29200" y="4800600"/>
            <a:ext cx="152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প্রতিফলিত রশ্বি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086600" y="2667000"/>
            <a:ext cx="129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সংকট কোণ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পূর্ণ অভ্যন্তরীণ প্রতিফলনের শর্ত</a:t>
            </a:r>
            <a:endParaRPr lang="en-US" sz="44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2057400"/>
            <a:ext cx="8077200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bn-BD" sz="3200" b="1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আলোর ঘন মাধ্যম হতে হালকা মাধ্যমে প্রতিসরিত হতে হবে।</a:t>
            </a:r>
            <a:endParaRPr lang="en-US" sz="3200" b="1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276600"/>
            <a:ext cx="822960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আলোর সংকট কোণের চেয়ে বড় কোণে আপতিত হতে হবে।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bg1">
                    <a:lumMod val="85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b="1" dirty="0">
              <a:solidFill>
                <a:schemeClr val="bg1">
                  <a:lumMod val="8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905000"/>
            <a:ext cx="815340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§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পূর্ণ অভ্যন্তরীণ প্রতিফলনের শর্ত গুলো চিত্রের মাধ্যমে বর্ণণা কর।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1828800"/>
            <a:ext cx="73152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সংকট কোণ কি?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2971800"/>
            <a:ext cx="73152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পূর্ণ অভ্যন্তরীণ প্রতিফলনের শর্ত গুলো কি?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1600200"/>
            <a:ext cx="6934200" cy="120032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গরমের দুপুরে পীচঢালা পথ দূর থেকে আয়নার মত চকচক করে কেন ব্যাখ্যা কর।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8153400" cy="315471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bn-BD" sz="19900" b="1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b="1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372</TotalTime>
  <Words>177</Words>
  <Application>Microsoft Office PowerPoint</Application>
  <PresentationFormat>On-screen Show (4:3)</PresentationFormat>
  <Paragraphs>55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Concourse</vt:lpstr>
      <vt:lpstr>স্বাগতম</vt:lpstr>
      <vt:lpstr>Slide 2</vt:lpstr>
      <vt:lpstr>Slide 3</vt:lpstr>
      <vt:lpstr>পাঠশিরোনাম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JSC</cp:lastModifiedBy>
  <cp:revision>106</cp:revision>
  <dcterms:created xsi:type="dcterms:W3CDTF">2006-08-16T00:00:00Z</dcterms:created>
  <dcterms:modified xsi:type="dcterms:W3CDTF">2013-06-21T12:35:08Z</dcterms:modified>
</cp:coreProperties>
</file>